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9" r:id="rId9"/>
    <p:sldId id="267" r:id="rId10"/>
    <p:sldId id="266" r:id="rId11"/>
    <p:sldId id="263" r:id="rId12"/>
    <p:sldId id="262" r:id="rId13"/>
    <p:sldId id="270" r:id="rId14"/>
    <p:sldId id="264" r:id="rId15"/>
    <p:sldId id="287" r:id="rId16"/>
    <p:sldId id="283" r:id="rId17"/>
    <p:sldId id="284" r:id="rId18"/>
    <p:sldId id="285" r:id="rId19"/>
    <p:sldId id="286" r:id="rId20"/>
    <p:sldId id="26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02D8-9375-4228-B9BA-542B5CD0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8987-8212-45E4-A14A-14BC8C5D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C1E3-5B17-490A-8A5D-C33975FB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0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2590-CC10-406A-8121-4FA06D0C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1D56-6C4E-4516-829F-66658E18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5481-B6B7-4969-AD98-9F90CCC8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8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0E4-266A-4751-A9D7-BA43DE82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B0CD-4C0E-449A-BAFF-4674E9039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AB3-4319-4765-9EF3-020CB590C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90D2-D8BC-4F98-9C12-5A21A54BC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1F8A-1DB2-4903-9659-25CD4FFD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2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48EA-C048-4AFD-B056-64B8D37A7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1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0E47-A99A-4807-9C8D-380F9F5FF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7294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634F17-481D-4B71-BFF7-E0F0B82B7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05038"/>
            <a:ext cx="8713788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5100" smtClean="0"/>
              <a:t>ТЕМА:</a:t>
            </a:r>
            <a:br>
              <a:rPr lang="ru-RU" sz="5100" smtClean="0"/>
            </a:br>
            <a:r>
              <a:rPr lang="ru-RU" sz="5100" smtClean="0"/>
              <a:t>Класс Пресмыкающиеся или Рептилии (</a:t>
            </a:r>
            <a:r>
              <a:rPr lang="en-US" sz="5100" smtClean="0"/>
              <a:t>Reptilia)</a:t>
            </a:r>
            <a:endParaRPr lang="ru-RU" sz="5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Голова ящерицы</a:t>
            </a:r>
          </a:p>
        </p:txBody>
      </p:sp>
      <p:pic>
        <p:nvPicPr>
          <p:cNvPr id="13315" name="Picture 5" descr="26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6925"/>
            <a:ext cx="9144000" cy="608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 наличию амниона все позвоночные делятся на: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893175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низших – </a:t>
            </a:r>
            <a:r>
              <a:rPr lang="ru-RU" b="1" smtClean="0"/>
              <a:t>анамниев</a:t>
            </a:r>
            <a:r>
              <a:rPr lang="ru-RU" smtClean="0"/>
              <a:t> (рыбы, амфибии)</a:t>
            </a:r>
          </a:p>
          <a:p>
            <a:pPr eaLnBrk="1" hangingPunct="1">
              <a:defRPr/>
            </a:pPr>
            <a:r>
              <a:rPr lang="ru-RU" smtClean="0"/>
              <a:t>высших – </a:t>
            </a:r>
            <a:r>
              <a:rPr lang="ru-RU" b="1" smtClean="0"/>
              <a:t>амниотов </a:t>
            </a:r>
            <a:r>
              <a:rPr lang="ru-RU" smtClean="0"/>
              <a:t>(пресмыкающиеся, млекопитающие, птицы).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яйца амниот</a:t>
            </a:r>
          </a:p>
        </p:txBody>
      </p:sp>
      <p:pic>
        <p:nvPicPr>
          <p:cNvPr id="15363" name="Picture 5" descr="1004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09625"/>
            <a:ext cx="7056437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27_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731838"/>
            <a:ext cx="6378575" cy="612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Положение рептилий 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Классификация пресмыкающихся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457200" y="1600200"/>
            <a:ext cx="8229600" cy="4530725"/>
            <a:chOff x="266" y="707"/>
            <a:chExt cx="3874" cy="2854"/>
          </a:xfrm>
        </p:grpSpPr>
        <p:cxnSp>
          <p:nvCxnSpPr>
            <p:cNvPr id="1028" name="_s1028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040" y="1181"/>
              <a:ext cx="139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2040" y="1181"/>
              <a:ext cx="139" cy="15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2040" y="1181"/>
              <a:ext cx="139" cy="10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2040" y="1181"/>
              <a:ext cx="139" cy="62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576" y="861"/>
              <a:ext cx="2928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Класс Пресмыкающиеся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Reptilia)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2179" y="1646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Первоящеры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Prosauria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2179" y="2110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Чешуйчатые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Sguamata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179" y="2574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Крокодилы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Crocodilia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2179" y="3038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Черепахи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Chelonia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Классификация пресмыкающихся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Анапсиды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Anapsida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Testudines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Лепидозавры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Lepidosauria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Клювоголовые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Rhynchocephalia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Чешуйчатые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Squamata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Lacertilia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Архозавры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Archosauria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Crocodylia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8435" name="Picture 5" descr="0605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515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панциря черепахи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9459" name="Picture 5" descr="27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6011863" cy="428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084888" y="1700213"/>
            <a:ext cx="30591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черепаха – морская кожистая (лютня).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размер до 2 м , размах ласт до 3 м, вес до 600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483" name="Picture 5" descr="27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6010275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156325" y="1844675"/>
            <a:ext cx="2987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сухопутная черепаха – слоновая.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панциря достигает 1,5 м, высота 0,5 м, масса 400 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Пресноводные черепахи</a:t>
            </a:r>
          </a:p>
        </p:txBody>
      </p:sp>
      <p:pic>
        <p:nvPicPr>
          <p:cNvPr id="21507" name="Picture 5" descr="Пресновод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2738"/>
            <a:ext cx="9144000" cy="415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0" y="5986463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Болотная черепаха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643438" y="5984875"/>
            <a:ext cx="450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Пятнистая черепаха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 Рептилии: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Настоящие наземные животные, не связанные с водой.</a:t>
            </a:r>
          </a:p>
          <a:p>
            <a:pPr eaLnBrk="1" hangingPunct="1">
              <a:defRPr/>
            </a:pPr>
            <a:r>
              <a:rPr lang="ru-RU" dirty="0" smtClean="0"/>
              <a:t>Температура тела не постоянная.</a:t>
            </a:r>
          </a:p>
          <a:p>
            <a:pPr eaLnBrk="1" hangingPunct="1">
              <a:defRPr/>
            </a:pPr>
            <a:r>
              <a:rPr lang="ru-RU" dirty="0" smtClean="0"/>
              <a:t>Кожа лишена желёз, покрыта роговыми чешуями или щитками </a:t>
            </a:r>
          </a:p>
          <a:p>
            <a:pPr eaLnBrk="1" hangingPunct="1">
              <a:defRPr/>
            </a:pPr>
            <a:r>
              <a:rPr lang="ru-RU" dirty="0" smtClean="0"/>
              <a:t>Хорошо выражен шейный отдел.</a:t>
            </a:r>
          </a:p>
          <a:p>
            <a:pPr eaLnBrk="1" hangingPunct="1">
              <a:defRPr/>
            </a:pPr>
            <a:r>
              <a:rPr lang="ru-RU" dirty="0" smtClean="0"/>
              <a:t>Туловище делится на грудной и поясничный отделы.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Клювоголовые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Rhynchocephalia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 smtClean="0"/>
          </a:p>
        </p:txBody>
      </p:sp>
      <p:pic>
        <p:nvPicPr>
          <p:cNvPr id="22531" name="Picture 5" descr="27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1866900"/>
            <a:ext cx="4391025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060506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8488"/>
            <a:ext cx="4695825" cy="313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0" y="522922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Гаттерия (туатара) единственный современный представителей отряда Клювоголовые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  <p:pic>
        <p:nvPicPr>
          <p:cNvPr id="23555" name="Picture 4" descr="060506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060506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1900"/>
            <a:ext cx="9144000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Безног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1087438"/>
            <a:ext cx="8027987" cy="577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effectLst/>
              </a:rPr>
              <a:t>Явление автотомии</a:t>
            </a:r>
          </a:p>
        </p:txBody>
      </p:sp>
      <p:pic>
        <p:nvPicPr>
          <p:cNvPr id="26627" name="Picture 5" descr="Автотом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436688"/>
            <a:ext cx="9070975" cy="5278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79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Семейство хамелеоны</a:t>
            </a:r>
          </a:p>
        </p:txBody>
      </p:sp>
      <p:pic>
        <p:nvPicPr>
          <p:cNvPr id="27651" name="Picture 6" descr="27_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39963"/>
            <a:ext cx="4786313" cy="462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060506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488" y="19050"/>
            <a:ext cx="4354512" cy="290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0" descr="Хамелео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488" y="2916238"/>
            <a:ext cx="4354512" cy="394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Анакон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удав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0" y="4598988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Анаконда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113088" y="4598988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Сетчатый питон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226175" y="4598988"/>
            <a:ext cx="2917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Восточноафрикан-ский удавчик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Голова ядовитой змеи</a:t>
            </a:r>
          </a:p>
        </p:txBody>
      </p:sp>
      <p:pic>
        <p:nvPicPr>
          <p:cNvPr id="30724" name="Picture 11" descr="060506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25538"/>
            <a:ext cx="7164388" cy="511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6050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Подотряд змеи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0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Обыкновенная гадюка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059113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Кавказская гадюка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6156325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Гюрза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0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Рогатая гадюка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3059113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Песчаная эфа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156325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Гремучая змея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Строение кожи пресмыкающихся</a:t>
            </a:r>
          </a:p>
        </p:txBody>
      </p:sp>
      <p:pic>
        <p:nvPicPr>
          <p:cNvPr id="6147" name="Picture 4" descr="26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0250"/>
            <a:ext cx="9144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Crocodilia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2771" name="Picture 5" descr="Крокодилы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0" y="4797425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Гангский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гавиал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059113" y="4797425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Нильский крокодил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156325" y="4797425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Гребнистый крокодил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Crocodilia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3795" name="Picture 5" descr="Крокодилы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250"/>
            <a:ext cx="9144000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4652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Аллигаторы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Скелет пресмыкающихся</a:t>
            </a:r>
          </a:p>
        </p:txBody>
      </p:sp>
      <p:pic>
        <p:nvPicPr>
          <p:cNvPr id="7171" name="Picture 5" descr="26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309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11863" y="260350"/>
            <a:ext cx="3132137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Строение скелета конечностей</a:t>
            </a:r>
          </a:p>
        </p:txBody>
      </p:sp>
      <p:pic>
        <p:nvPicPr>
          <p:cNvPr id="8195" name="Picture 5" descr="26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578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Внутреннее строение пресмыкающихся</a:t>
            </a:r>
          </a:p>
        </p:txBody>
      </p:sp>
      <p:pic>
        <p:nvPicPr>
          <p:cNvPr id="9219" name="Picture 5" descr="06050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0425" y="260350"/>
            <a:ext cx="3203575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сердца</a:t>
            </a:r>
          </a:p>
        </p:txBody>
      </p:sp>
      <p:pic>
        <p:nvPicPr>
          <p:cNvPr id="10243" name="Picture 5" descr="26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467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40200" y="277813"/>
            <a:ext cx="4824413" cy="19986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Схема кругов кровообращения</a:t>
            </a:r>
          </a:p>
        </p:txBody>
      </p:sp>
      <p:pic>
        <p:nvPicPr>
          <p:cNvPr id="11267" name="Picture 5" descr="Сердце пресмы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57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головного мозга</a:t>
            </a:r>
          </a:p>
        </p:txBody>
      </p:sp>
      <p:pic>
        <p:nvPicPr>
          <p:cNvPr id="12291" name="Picture 5" descr="26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7488"/>
            <a:ext cx="9144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245</TotalTime>
  <Words>304</Words>
  <Application>Microsoft Office PowerPoint</Application>
  <PresentationFormat>Экран (4:3)</PresentationFormat>
  <Paragraphs>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Склон</vt:lpstr>
      <vt:lpstr>ТЕМА: Класс Пресмыкающиеся или Рептилии (Reptilia)</vt:lpstr>
      <vt:lpstr>Класс Рептилии:</vt:lpstr>
      <vt:lpstr>Строение кожи пресмыкающихся</vt:lpstr>
      <vt:lpstr>Скелет пресмыкающихся</vt:lpstr>
      <vt:lpstr>Строение скелета конечностей</vt:lpstr>
      <vt:lpstr>Внутреннее строение пресмыкающихся</vt:lpstr>
      <vt:lpstr>Строение сердца</vt:lpstr>
      <vt:lpstr>Схема кругов кровообращения</vt:lpstr>
      <vt:lpstr>Строение головного мозга</vt:lpstr>
      <vt:lpstr>Голова ящерицы</vt:lpstr>
      <vt:lpstr>По наличию амниона все позвоночные делятся на:</vt:lpstr>
      <vt:lpstr>Строение яйца амниот</vt:lpstr>
      <vt:lpstr>Положение рептилий в мире животных</vt:lpstr>
      <vt:lpstr>Классификация пресмыкающихся</vt:lpstr>
      <vt:lpstr>Классификация пресмыкающихся</vt:lpstr>
      <vt:lpstr>Отряд Черепахи (Chelonia)</vt:lpstr>
      <vt:lpstr>Отряд Черепахи (Chelonia)</vt:lpstr>
      <vt:lpstr>Отряд Черепахи (Chelonia)</vt:lpstr>
      <vt:lpstr>Пресноводные черепахи</vt:lpstr>
      <vt:lpstr>Отряд Клювоголовые (Rhynchocephalia)</vt:lpstr>
      <vt:lpstr>Подотряд ящерицы</vt:lpstr>
      <vt:lpstr>Подотряд ящерицы</vt:lpstr>
      <vt:lpstr>Подотряд ящерицы</vt:lpstr>
      <vt:lpstr>Явление автотомии</vt:lpstr>
      <vt:lpstr>Семейство хамелеоны</vt:lpstr>
      <vt:lpstr>Подотряд змеи</vt:lpstr>
      <vt:lpstr>Подотряд змеи</vt:lpstr>
      <vt:lpstr>Подотряд змеи</vt:lpstr>
      <vt:lpstr>Подотряд змеи</vt:lpstr>
      <vt:lpstr>Отряд Крокодилы (Crocodilia)</vt:lpstr>
      <vt:lpstr>Отряд Крокодилы (Crocodilia)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26</cp:revision>
  <dcterms:created xsi:type="dcterms:W3CDTF">2006-11-22T09:56:45Z</dcterms:created>
  <dcterms:modified xsi:type="dcterms:W3CDTF">2023-09-14T07:49:57Z</dcterms:modified>
</cp:coreProperties>
</file>